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9531-4F04-4DE8-B098-25A25F365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19C12-933E-4D6D-95FC-EDAB7CC53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19DAE-F0E9-43B1-9F23-DE4711F7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92A3C-801D-49E7-810D-DE5DFEEC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FF5E3-617C-492E-BFDD-62270633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58FD-3902-46DC-9613-C8BF8A97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6E1E0-3AA9-44E4-8CCD-EDAC4E395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E9E68-746B-4CBC-9762-B9B75298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CA89F-9C62-47E0-930A-E5472681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F8AB0-FB33-4443-8193-388E0DA6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2C089-A3FF-40CE-ADD8-A8B0B1E75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DD03E-EFCC-4E6F-A965-87BCA39F5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E8856-8DAE-4047-9DEA-CCC84B2C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554CA-9BB4-43A9-96E6-404C7733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A243C-0CC6-4B73-B843-916F4940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872C-DC3A-4AE1-89E6-FC85A0E4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B34B-7D5D-4B1A-961C-8CB5C9632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E6078-FB2E-4D8A-AECA-C7DE854E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E2D24-6501-450F-8345-BE1199F1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3E2EF-E7B3-4857-AF18-5E18B3F2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2884-4AF5-4521-9D08-A76B38759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04D62-E97A-4792-8626-8C1EA0DB8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ED4A6-433D-435F-9912-33DF64C0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665C-1086-4B9D-906D-F2DCE100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D805F-F699-44D4-971B-7D34A1EF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4ACB-7C6D-4E8F-BEF7-6389920B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137C2-6FF9-4A79-A757-36FACB3C2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47437-C86C-4472-B185-B7FEE175F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D4999-CC9E-4B8E-87FA-48CBA4FC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F7CC8-6D7E-4693-97A2-1F0AD0DB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C890F-7E6A-4BAA-92BC-CBDA35B4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985F-722A-469E-8C99-874EEF04F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8B0B7-7759-4C26-A84A-081C9C979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B6251-FF9F-4886-81B3-F7BD93AD8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6D00E-0A71-499F-A7A2-C3B45D36E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31B73-548F-4378-AE30-FA0CD24BA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863129-9B9A-40E3-9361-3745216E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4DF86-7611-4365-81A3-BDD6CBF1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380D7-425B-48B1-B90A-20E590A4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AC08-1D95-4A51-A514-A0F06078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BA1CF4-86F4-48B4-AF52-6C53E81C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A05A3-6A2E-4D3C-967F-79B907F7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893AB-4C17-4860-866E-A762083B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4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3A9D7-6414-47BF-9319-90239970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79E0A-48B2-4996-BA79-6AE03E10F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5016A-5809-4141-9943-EF76A1ED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0841-78F6-4B54-B06C-32E348B1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8BECC-360E-43AE-AFCA-6963EB575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4F6E2-025B-4A96-A825-B07C6DEA0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E94CA-3DE1-4056-AAB2-6FB026F0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CD9D-1018-497A-950C-681E1AFD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05B5-CDE5-4745-9F63-E3E244EA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F1CE-A74B-4248-8B55-C7B36EEE5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CF4C9-D2E1-4C35-BBDF-255AC725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1887B-BDA2-48FF-8958-238C5CFA5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9074B-6D8C-4270-91F7-E511B34E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A099C-15F4-400A-92A3-F2FB607D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47373-9B01-4DBA-B4D3-F9421737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7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49BFDD-1AE2-4E28-A3E6-4890B221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24B22-4722-4639-9473-84B54DEEF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3452-BE6B-4CEA-8C11-20E619216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1FA5-E687-4170-8D43-5145CC044D9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D1BE6-480C-4ACF-A101-AF05C1E26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C297D-871C-478B-A841-2D6F098A6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91E83-E4D7-4E41-8370-B42468F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5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FE060-7254-40E1-9CAB-1285C6C8D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BMI Calculator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542D4-B1A5-4579-B46A-9389B54DC8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Computational Thinking Process to Plan and Write a Program</a:t>
            </a:r>
          </a:p>
        </p:txBody>
      </p:sp>
    </p:spTree>
    <p:extLst>
      <p:ext uri="{BB962C8B-B14F-4D97-AF65-F5344CB8AC3E}">
        <p14:creationId xmlns:p14="http://schemas.microsoft.com/office/powerpoint/2010/main" val="413816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B36D8-F9D5-43FF-8612-E94A8A35CEC8}"/>
              </a:ext>
            </a:extLst>
          </p:cNvPr>
          <p:cNvSpPr txBox="1"/>
          <p:nvPr/>
        </p:nvSpPr>
        <p:spPr>
          <a:xfrm>
            <a:off x="340535" y="498190"/>
            <a:ext cx="115718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</a:t>
            </a:r>
            <a:r>
              <a:rPr lang="en-US" dirty="0"/>
              <a:t>: write a program that asks the user for the necessary information and tells them their BMI (Body Mass Index)</a:t>
            </a:r>
          </a:p>
          <a:p>
            <a:endParaRPr lang="en-US" dirty="0"/>
          </a:p>
          <a:p>
            <a:r>
              <a:rPr lang="en-US" b="1" dirty="0"/>
              <a:t>Action steps</a:t>
            </a:r>
            <a:r>
              <a:rPr lang="en-US" dirty="0"/>
              <a:t>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 a plan using the Computational Thinking process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the code based on the plan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Test and refine</a:t>
            </a:r>
          </a:p>
        </p:txBody>
      </p:sp>
    </p:spTree>
    <p:extLst>
      <p:ext uri="{BB962C8B-B14F-4D97-AF65-F5344CB8AC3E}">
        <p14:creationId xmlns:p14="http://schemas.microsoft.com/office/powerpoint/2010/main" val="8051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B36D8-F9D5-43FF-8612-E94A8A35CEC8}"/>
              </a:ext>
            </a:extLst>
          </p:cNvPr>
          <p:cNvSpPr txBox="1"/>
          <p:nvPr/>
        </p:nvSpPr>
        <p:spPr>
          <a:xfrm>
            <a:off x="340535" y="244190"/>
            <a:ext cx="115718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DECOMPOSE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*** break into major/top level steps or actions ***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welcome/intro message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Collect weight (</a:t>
            </a:r>
            <a:r>
              <a:rPr lang="en-US" dirty="0" err="1"/>
              <a:t>lb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Collect height (in)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Calculate BMI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BMI</a:t>
            </a:r>
          </a:p>
        </p:txBody>
      </p:sp>
    </p:spTree>
    <p:extLst>
      <p:ext uri="{BB962C8B-B14F-4D97-AF65-F5344CB8AC3E}">
        <p14:creationId xmlns:p14="http://schemas.microsoft.com/office/powerpoint/2010/main" val="1586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B36D8-F9D5-43FF-8612-E94A8A35CEC8}"/>
              </a:ext>
            </a:extLst>
          </p:cNvPr>
          <p:cNvSpPr txBox="1"/>
          <p:nvPr/>
        </p:nvSpPr>
        <p:spPr>
          <a:xfrm>
            <a:off x="340534" y="239110"/>
            <a:ext cx="1185146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PATTERN RECOGITION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*** Do I see repetition?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welcome/intro message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Collect weight (</a:t>
            </a:r>
            <a:r>
              <a:rPr lang="en-US" dirty="0" err="1"/>
              <a:t>lb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Collect height (in)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Calculate BMI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BMI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Repetition?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Yes, I am collecting similar info (numeric/double) from the user twice.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Patterns?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not particularly.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Seen or done any of these steps before?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know how to display info on the screen.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What do I NOT know how to 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 info from the user (need to research … Scanners!)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BMI formula (need to research … (703 * weight) / ( height ^ 2) 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6E47DC-0BFE-4A95-8012-0858BD3DBE3E}"/>
              </a:ext>
            </a:extLst>
          </p:cNvPr>
          <p:cNvSpPr/>
          <p:nvPr/>
        </p:nvSpPr>
        <p:spPr>
          <a:xfrm>
            <a:off x="2607992" y="871974"/>
            <a:ext cx="1520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 patterns?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BB68BC-8C34-460E-B9E4-0981A4A9C98A}"/>
              </a:ext>
            </a:extLst>
          </p:cNvPr>
          <p:cNvSpPr/>
          <p:nvPr/>
        </p:nvSpPr>
        <p:spPr>
          <a:xfrm>
            <a:off x="3931655" y="877054"/>
            <a:ext cx="4760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Seen or done any of these steps/actions before?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618FA6-A59B-488B-B07E-A6E13473A85C}"/>
              </a:ext>
            </a:extLst>
          </p:cNvPr>
          <p:cNvSpPr/>
          <p:nvPr/>
        </p:nvSpPr>
        <p:spPr>
          <a:xfrm>
            <a:off x="8513212" y="882134"/>
            <a:ext cx="364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What do I NOT know how to do? ***</a:t>
            </a:r>
          </a:p>
        </p:txBody>
      </p:sp>
    </p:spTree>
    <p:extLst>
      <p:ext uri="{BB962C8B-B14F-4D97-AF65-F5344CB8AC3E}">
        <p14:creationId xmlns:p14="http://schemas.microsoft.com/office/powerpoint/2010/main" val="241050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B36D8-F9D5-43FF-8612-E94A8A35CEC8}"/>
              </a:ext>
            </a:extLst>
          </p:cNvPr>
          <p:cNvSpPr txBox="1"/>
          <p:nvPr/>
        </p:nvSpPr>
        <p:spPr>
          <a:xfrm>
            <a:off x="340534" y="239110"/>
            <a:ext cx="1185146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REPEAT ABOVE UNTIL HAVE THINGS BROKEN DOWN TO BASIC STEPS</a:t>
            </a:r>
            <a:endParaRPr lang="en-US" b="1" dirty="0"/>
          </a:p>
          <a:p>
            <a:r>
              <a:rPr lang="en-US" dirty="0"/>
              <a:t>*** take each decomposed step one-at-a-time and decompose/pattern </a:t>
            </a:r>
            <a:r>
              <a:rPr lang="en-US" dirty="0" err="1"/>
              <a:t>recog</a:t>
            </a:r>
            <a:r>
              <a:rPr lang="en-US" dirty="0"/>
              <a:t> it ***</a:t>
            </a:r>
          </a:p>
          <a:p>
            <a:endParaRPr lang="en-US" sz="105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welcome/intro message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Know how to do this, it is already a simple step: </a:t>
            </a:r>
            <a:r>
              <a:rPr lang="en-US" dirty="0" err="1"/>
              <a:t>println</a:t>
            </a:r>
            <a:r>
              <a:rPr lang="en-US" dirty="0"/>
              <a:t>()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Collect weight (</a:t>
            </a:r>
            <a:r>
              <a:rPr lang="en-US" dirty="0" err="1"/>
              <a:t>lb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Collect height (in)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These two actions are similar and can be solved/handled in the same 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Involves multiple steps – decompose further: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Prompt the user telling them what we want them to enter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Print() …not </a:t>
            </a:r>
            <a:r>
              <a:rPr lang="en-US" dirty="0" err="1"/>
              <a:t>println</a:t>
            </a:r>
            <a:r>
              <a:rPr lang="en-US" dirty="0"/>
              <a:t>() because we want the cursor to remain after the prompt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Get the answer from the user as a double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Scanner </a:t>
            </a:r>
            <a:r>
              <a:rPr lang="en-US" dirty="0" err="1"/>
              <a:t>getDouble</a:t>
            </a:r>
            <a:r>
              <a:rPr lang="en-US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Abstract this into a parameterized method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Need to know the prompt (string parameter)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Will return/give back the answer as a double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Calculate BMI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formula: (703 * weight) / (height * height)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Abstract this into a parameterized method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Need to know the weight and height (both double parameters)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Will return/give back the answer as a double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Display BMI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Println</a:t>
            </a:r>
            <a:r>
              <a:rPr lang="en-US" dirty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B36D8-F9D5-43FF-8612-E94A8A35CEC8}"/>
              </a:ext>
            </a:extLst>
          </p:cNvPr>
          <p:cNvSpPr txBox="1"/>
          <p:nvPr/>
        </p:nvSpPr>
        <p:spPr>
          <a:xfrm>
            <a:off x="340534" y="239110"/>
            <a:ext cx="11851465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ABSTRACTION</a:t>
            </a:r>
            <a:endParaRPr lang="en-US" b="1" dirty="0"/>
          </a:p>
          <a:p>
            <a:r>
              <a:rPr lang="en-US" dirty="0"/>
              <a:t>*** generalize and simplify</a:t>
            </a:r>
          </a:p>
          <a:p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Generalize and simplify …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methods do we have/need?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main()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 parameterized method to prompt the user, collect, and return a double value … call it </a:t>
            </a:r>
            <a:r>
              <a:rPr lang="en-US" dirty="0" err="1"/>
              <a:t>getDouble</a:t>
            </a:r>
            <a:r>
              <a:rPr lang="en-US" dirty="0"/>
              <a:t>(String prompt)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 parameterized method to calculate and return the BMI … call it </a:t>
            </a:r>
            <a:r>
              <a:rPr lang="en-US" dirty="0" err="1"/>
              <a:t>calcBMI</a:t>
            </a:r>
            <a:r>
              <a:rPr lang="en-US" dirty="0"/>
              <a:t>(double weight, double height)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Display welcome/intro message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Collect weight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lb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) 	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Collect height (in) 	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Calculate BMI 	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Display BMI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getDouble</a:t>
            </a:r>
            <a:r>
              <a:rPr lang="en-US" dirty="0"/>
              <a:t>(String prompt)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print(prompt);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…hmmm </a:t>
            </a:r>
            <a:r>
              <a:rPr lang="en-US" dirty="0" err="1"/>
              <a:t>gonna</a:t>
            </a:r>
            <a:r>
              <a:rPr lang="en-US" dirty="0"/>
              <a:t> need a scanner to get keyboard input from the user … make it a class variable and </a:t>
            </a:r>
            <a:r>
              <a:rPr lang="en-US" dirty="0" err="1"/>
              <a:t>init</a:t>
            </a:r>
            <a:r>
              <a:rPr lang="en-US" dirty="0"/>
              <a:t> in main()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return Scanner </a:t>
            </a:r>
            <a:r>
              <a:rPr lang="en-US" dirty="0" err="1"/>
              <a:t>getDouble</a:t>
            </a:r>
            <a:r>
              <a:rPr lang="en-US" dirty="0"/>
              <a:t>();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calcBMI</a:t>
            </a:r>
            <a:r>
              <a:rPr lang="en-US" dirty="0"/>
              <a:t>(double weight, double height)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return (703 * weight) / (height * height);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7ABE61-9987-4FDC-85D9-C501308CCC6A}"/>
              </a:ext>
            </a:extLst>
          </p:cNvPr>
          <p:cNvSpPr/>
          <p:nvPr/>
        </p:nvSpPr>
        <p:spPr>
          <a:xfrm>
            <a:off x="2913089" y="602734"/>
            <a:ext cx="2535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write pseudo code ***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F9EF75-373F-49A7-8E2F-36191C915963}"/>
              </a:ext>
            </a:extLst>
          </p:cNvPr>
          <p:cNvSpPr/>
          <p:nvPr/>
        </p:nvSpPr>
        <p:spPr>
          <a:xfrm>
            <a:off x="2902929" y="1039614"/>
            <a:ext cx="437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retain/reflect the structure of the 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6CFC7-25F6-4104-AE6D-812F07BAD637}"/>
              </a:ext>
            </a:extLst>
          </p:cNvPr>
          <p:cNvSpPr/>
          <p:nvPr/>
        </p:nvSpPr>
        <p:spPr>
          <a:xfrm>
            <a:off x="7078691" y="1043186"/>
            <a:ext cx="320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</a:t>
            </a:r>
            <a:r>
              <a:rPr lang="en-US" b="1" i="1" dirty="0"/>
              <a:t>follow our decomposed steps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11745-2669-44FE-AF8A-A968A4E923CB}"/>
              </a:ext>
            </a:extLst>
          </p:cNvPr>
          <p:cNvSpPr/>
          <p:nvPr/>
        </p:nvSpPr>
        <p:spPr>
          <a:xfrm>
            <a:off x="4910482" y="3117334"/>
            <a:ext cx="2594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println</a:t>
            </a:r>
            <a:r>
              <a:rPr lang="en-US" dirty="0"/>
              <a:t>(“BMI Calculator”);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9CC29-7A98-46F8-A3E0-67FD90A7F0A4}"/>
              </a:ext>
            </a:extLst>
          </p:cNvPr>
          <p:cNvSpPr/>
          <p:nvPr/>
        </p:nvSpPr>
        <p:spPr>
          <a:xfrm>
            <a:off x="4910482" y="3392735"/>
            <a:ext cx="5276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double weight = </a:t>
            </a:r>
            <a:r>
              <a:rPr lang="en-US" dirty="0" err="1"/>
              <a:t>getDouble</a:t>
            </a:r>
            <a:r>
              <a:rPr lang="en-US" dirty="0"/>
              <a:t>(“Enter your weight (</a:t>
            </a:r>
            <a:r>
              <a:rPr lang="en-US" dirty="0" err="1"/>
              <a:t>lb</a:t>
            </a:r>
            <a:r>
              <a:rPr lang="en-US" dirty="0"/>
              <a:t>): “);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AC449-65E0-4B91-947B-2E0E322BC6C7}"/>
              </a:ext>
            </a:extLst>
          </p:cNvPr>
          <p:cNvSpPr/>
          <p:nvPr/>
        </p:nvSpPr>
        <p:spPr>
          <a:xfrm>
            <a:off x="4910482" y="3663056"/>
            <a:ext cx="519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double height = </a:t>
            </a:r>
            <a:r>
              <a:rPr lang="en-US" dirty="0" err="1"/>
              <a:t>getDouble</a:t>
            </a:r>
            <a:r>
              <a:rPr lang="en-US" dirty="0"/>
              <a:t>(“Enter your height (in): “);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6FF3B2-B755-41EC-BEF5-1966141E0162}"/>
              </a:ext>
            </a:extLst>
          </p:cNvPr>
          <p:cNvSpPr/>
          <p:nvPr/>
        </p:nvSpPr>
        <p:spPr>
          <a:xfrm>
            <a:off x="4915562" y="3939931"/>
            <a:ext cx="3757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double </a:t>
            </a:r>
            <a:r>
              <a:rPr lang="en-US" dirty="0" err="1"/>
              <a:t>bmi</a:t>
            </a:r>
            <a:r>
              <a:rPr lang="en-US" dirty="0"/>
              <a:t> = </a:t>
            </a:r>
            <a:r>
              <a:rPr lang="en-US" dirty="0" err="1"/>
              <a:t>calcBMI</a:t>
            </a:r>
            <a:r>
              <a:rPr lang="en-US" dirty="0"/>
              <a:t>(weight, height);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9F48E0-B2A5-492B-88AC-8610A13E5403}"/>
              </a:ext>
            </a:extLst>
          </p:cNvPr>
          <p:cNvSpPr/>
          <p:nvPr/>
        </p:nvSpPr>
        <p:spPr>
          <a:xfrm>
            <a:off x="4915562" y="4208778"/>
            <a:ext cx="22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println</a:t>
            </a:r>
            <a:r>
              <a:rPr lang="en-US" dirty="0"/>
              <a:t>(“BMI: “ + </a:t>
            </a:r>
            <a:r>
              <a:rPr lang="en-US" dirty="0" err="1"/>
              <a:t>bmi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1836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544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BMI Calculator Program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Mikel</dc:creator>
  <cp:lastModifiedBy>Thompson, Mikel</cp:lastModifiedBy>
  <cp:revision>9</cp:revision>
  <dcterms:created xsi:type="dcterms:W3CDTF">2019-10-25T14:49:23Z</dcterms:created>
  <dcterms:modified xsi:type="dcterms:W3CDTF">2019-10-25T16:00:37Z</dcterms:modified>
</cp:coreProperties>
</file>